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806" y="-44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F3D98D6-A6BB-4219-8A7B-782CEE7EE6B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C2157A9-6437-4871-8C42-DA044C6429C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713"/>
            <a:ext cx="1543050" cy="7800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713"/>
            <a:ext cx="4476750"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C4BA5C4-71E3-4A62-AE8F-9A122F05F3E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582F3EA-39C0-44DC-B7BF-A3E6A6F10B7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D717E46-ADEB-46C3-8082-028502B9D6C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F7E0A1B-F776-4330-843A-653C15AB269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DBFE64A-9F3D-4FD9-962F-FC15FF65D92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4CBDDFE-E59F-46E9-B4CC-DE01EA3864A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5B0EBC1-921A-42DE-8135-2DF45B6006C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345C344-B8CE-4724-AA46-BA9798D3CA1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D7C03C0-D125-4F8A-B5E9-C589BA6020E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42900" y="2133600"/>
            <a:ext cx="6172200" cy="60340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404398F-965D-423D-B788-992B472F1EA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image" Target="../media/image12.wmf"/><Relationship Id="rId18" Type="http://schemas.openxmlformats.org/officeDocument/2006/relationships/image" Target="../media/image17.wmf"/><Relationship Id="rId26" Type="http://schemas.openxmlformats.org/officeDocument/2006/relationships/image" Target="../media/image25.wmf"/><Relationship Id="rId3" Type="http://schemas.openxmlformats.org/officeDocument/2006/relationships/image" Target="../media/image2.wmf"/><Relationship Id="rId21" Type="http://schemas.openxmlformats.org/officeDocument/2006/relationships/image" Target="../media/image20.wmf"/><Relationship Id="rId7" Type="http://schemas.openxmlformats.org/officeDocument/2006/relationships/image" Target="../media/image6.wmf"/><Relationship Id="rId12" Type="http://schemas.openxmlformats.org/officeDocument/2006/relationships/image" Target="../media/image11.wmf"/><Relationship Id="rId17" Type="http://schemas.openxmlformats.org/officeDocument/2006/relationships/image" Target="../media/image16.wmf"/><Relationship Id="rId25" Type="http://schemas.openxmlformats.org/officeDocument/2006/relationships/image" Target="../media/image24.wmf"/><Relationship Id="rId2" Type="http://schemas.openxmlformats.org/officeDocument/2006/relationships/image" Target="../media/image1.wmf"/><Relationship Id="rId16" Type="http://schemas.openxmlformats.org/officeDocument/2006/relationships/image" Target="../media/image15.wmf"/><Relationship Id="rId20" Type="http://schemas.openxmlformats.org/officeDocument/2006/relationships/image" Target="../media/image19.wmf"/><Relationship Id="rId1" Type="http://schemas.openxmlformats.org/officeDocument/2006/relationships/slideLayout" Target="../slideLayouts/slideLayout1.xml"/><Relationship Id="rId6" Type="http://schemas.openxmlformats.org/officeDocument/2006/relationships/image" Target="../media/image5.wmf"/><Relationship Id="rId11" Type="http://schemas.openxmlformats.org/officeDocument/2006/relationships/image" Target="../media/image10.wmf"/><Relationship Id="rId24" Type="http://schemas.openxmlformats.org/officeDocument/2006/relationships/image" Target="../media/image23.wmf"/><Relationship Id="rId5" Type="http://schemas.openxmlformats.org/officeDocument/2006/relationships/image" Target="../media/image4.wmf"/><Relationship Id="rId15" Type="http://schemas.openxmlformats.org/officeDocument/2006/relationships/image" Target="../media/image14.wmf"/><Relationship Id="rId23" Type="http://schemas.openxmlformats.org/officeDocument/2006/relationships/image" Target="../media/image22.wmf"/><Relationship Id="rId10" Type="http://schemas.openxmlformats.org/officeDocument/2006/relationships/image" Target="../media/image9.wmf"/><Relationship Id="rId19" Type="http://schemas.openxmlformats.org/officeDocument/2006/relationships/image" Target="../media/image18.wmf"/><Relationship Id="rId4" Type="http://schemas.openxmlformats.org/officeDocument/2006/relationships/image" Target="../media/image3.wmf"/><Relationship Id="rId9" Type="http://schemas.openxmlformats.org/officeDocument/2006/relationships/image" Target="../media/image8.wmf"/><Relationship Id="rId14" Type="http://schemas.openxmlformats.org/officeDocument/2006/relationships/image" Target="../media/image13.wmf"/><Relationship Id="rId22" Type="http://schemas.openxmlformats.org/officeDocument/2006/relationships/image" Target="../media/image2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88" name="Group 140"/>
          <p:cNvGrpSpPr>
            <a:grpSpLocks/>
          </p:cNvGrpSpPr>
          <p:nvPr/>
        </p:nvGrpSpPr>
        <p:grpSpPr bwMode="auto">
          <a:xfrm>
            <a:off x="342900" y="685800"/>
            <a:ext cx="6210300" cy="6629400"/>
            <a:chOff x="216" y="432"/>
            <a:chExt cx="3912" cy="4176"/>
          </a:xfrm>
        </p:grpSpPr>
        <p:sp>
          <p:nvSpPr>
            <p:cNvPr id="2077" name="Rectangle 29"/>
            <p:cNvSpPr>
              <a:spLocks noChangeArrowheads="1"/>
            </p:cNvSpPr>
            <p:nvPr/>
          </p:nvSpPr>
          <p:spPr bwMode="auto">
            <a:xfrm>
              <a:off x="3347" y="3737"/>
              <a:ext cx="781" cy="871"/>
            </a:xfrm>
            <a:prstGeom prst="rect">
              <a:avLst/>
            </a:prstGeom>
            <a:noFill/>
            <a:ln w="9525">
              <a:noFill/>
              <a:miter lim="800000"/>
              <a:headEnd/>
              <a:tailEnd/>
            </a:ln>
            <a:effectLst/>
          </p:spPr>
          <p:txBody>
            <a:bodyPr/>
            <a:lstStyle/>
            <a:p>
              <a:pPr>
                <a:spcBef>
                  <a:spcPct val="20000"/>
                </a:spcBef>
              </a:pPr>
              <a:endParaRPr lang="en-US" sz="2800"/>
            </a:p>
          </p:txBody>
        </p:sp>
        <p:sp>
          <p:nvSpPr>
            <p:cNvPr id="2076" name="Rectangle 28"/>
            <p:cNvSpPr>
              <a:spLocks noChangeArrowheads="1"/>
            </p:cNvSpPr>
            <p:nvPr/>
          </p:nvSpPr>
          <p:spPr bwMode="auto">
            <a:xfrm>
              <a:off x="2563" y="3737"/>
              <a:ext cx="784" cy="871"/>
            </a:xfrm>
            <a:prstGeom prst="rect">
              <a:avLst/>
            </a:prstGeom>
            <a:noFill/>
            <a:ln w="9525">
              <a:noFill/>
              <a:miter lim="800000"/>
              <a:headEnd/>
              <a:tailEnd/>
            </a:ln>
            <a:effectLst/>
          </p:spPr>
          <p:txBody>
            <a:bodyPr/>
            <a:lstStyle/>
            <a:p>
              <a:pPr>
                <a:spcBef>
                  <a:spcPct val="20000"/>
                </a:spcBef>
              </a:pPr>
              <a:endParaRPr lang="en-US" sz="2800"/>
            </a:p>
          </p:txBody>
        </p:sp>
        <p:sp>
          <p:nvSpPr>
            <p:cNvPr id="2075" name="Rectangle 27"/>
            <p:cNvSpPr>
              <a:spLocks noChangeArrowheads="1"/>
            </p:cNvSpPr>
            <p:nvPr/>
          </p:nvSpPr>
          <p:spPr bwMode="auto">
            <a:xfrm>
              <a:off x="1781" y="3737"/>
              <a:ext cx="782" cy="871"/>
            </a:xfrm>
            <a:prstGeom prst="rect">
              <a:avLst/>
            </a:prstGeom>
            <a:noFill/>
            <a:ln w="9525">
              <a:noFill/>
              <a:miter lim="800000"/>
              <a:headEnd/>
              <a:tailEnd/>
            </a:ln>
            <a:effectLst/>
          </p:spPr>
          <p:txBody>
            <a:bodyPr/>
            <a:lstStyle/>
            <a:p>
              <a:pPr>
                <a:spcBef>
                  <a:spcPct val="20000"/>
                </a:spcBef>
              </a:pPr>
              <a:endParaRPr lang="en-US" sz="2800"/>
            </a:p>
          </p:txBody>
        </p:sp>
        <p:sp>
          <p:nvSpPr>
            <p:cNvPr id="2074" name="Rectangle 26"/>
            <p:cNvSpPr>
              <a:spLocks noChangeArrowheads="1"/>
            </p:cNvSpPr>
            <p:nvPr/>
          </p:nvSpPr>
          <p:spPr bwMode="auto">
            <a:xfrm>
              <a:off x="999" y="3737"/>
              <a:ext cx="782" cy="871"/>
            </a:xfrm>
            <a:prstGeom prst="rect">
              <a:avLst/>
            </a:prstGeom>
            <a:noFill/>
            <a:ln w="9525">
              <a:noFill/>
              <a:miter lim="800000"/>
              <a:headEnd/>
              <a:tailEnd/>
            </a:ln>
            <a:effectLst/>
          </p:spPr>
          <p:txBody>
            <a:bodyPr/>
            <a:lstStyle/>
            <a:p>
              <a:pPr>
                <a:spcBef>
                  <a:spcPct val="20000"/>
                </a:spcBef>
              </a:pPr>
              <a:endParaRPr lang="en-US" sz="2800"/>
            </a:p>
          </p:txBody>
        </p:sp>
        <p:sp>
          <p:nvSpPr>
            <p:cNvPr id="2073" name="Rectangle 25"/>
            <p:cNvSpPr>
              <a:spLocks noChangeArrowheads="1"/>
            </p:cNvSpPr>
            <p:nvPr/>
          </p:nvSpPr>
          <p:spPr bwMode="auto">
            <a:xfrm>
              <a:off x="216" y="3737"/>
              <a:ext cx="783" cy="871"/>
            </a:xfrm>
            <a:prstGeom prst="rect">
              <a:avLst/>
            </a:prstGeom>
            <a:noFill/>
            <a:ln w="9525">
              <a:noFill/>
              <a:miter lim="800000"/>
              <a:headEnd/>
              <a:tailEnd/>
            </a:ln>
            <a:effectLst/>
          </p:spPr>
          <p:txBody>
            <a:bodyPr/>
            <a:lstStyle/>
            <a:p>
              <a:pPr>
                <a:spcBef>
                  <a:spcPct val="20000"/>
                </a:spcBef>
              </a:pPr>
              <a:endParaRPr lang="en-US" sz="2800"/>
            </a:p>
          </p:txBody>
        </p:sp>
        <p:sp>
          <p:nvSpPr>
            <p:cNvPr id="2072" name="Rectangle 24"/>
            <p:cNvSpPr>
              <a:spLocks noChangeArrowheads="1"/>
            </p:cNvSpPr>
            <p:nvPr/>
          </p:nvSpPr>
          <p:spPr bwMode="auto">
            <a:xfrm>
              <a:off x="3347" y="2867"/>
              <a:ext cx="781" cy="870"/>
            </a:xfrm>
            <a:prstGeom prst="rect">
              <a:avLst/>
            </a:prstGeom>
            <a:noFill/>
            <a:ln w="9525">
              <a:noFill/>
              <a:miter lim="800000"/>
              <a:headEnd/>
              <a:tailEnd/>
            </a:ln>
            <a:effectLst/>
          </p:spPr>
          <p:txBody>
            <a:bodyPr/>
            <a:lstStyle/>
            <a:p>
              <a:pPr>
                <a:spcBef>
                  <a:spcPct val="20000"/>
                </a:spcBef>
              </a:pPr>
              <a:endParaRPr lang="en-US" sz="2800"/>
            </a:p>
          </p:txBody>
        </p:sp>
        <p:sp>
          <p:nvSpPr>
            <p:cNvPr id="2071" name="Rectangle 23"/>
            <p:cNvSpPr>
              <a:spLocks noChangeArrowheads="1"/>
            </p:cNvSpPr>
            <p:nvPr/>
          </p:nvSpPr>
          <p:spPr bwMode="auto">
            <a:xfrm>
              <a:off x="2563" y="2867"/>
              <a:ext cx="784" cy="870"/>
            </a:xfrm>
            <a:prstGeom prst="rect">
              <a:avLst/>
            </a:prstGeom>
            <a:noFill/>
            <a:ln w="9525">
              <a:noFill/>
              <a:miter lim="800000"/>
              <a:headEnd/>
              <a:tailEnd/>
            </a:ln>
            <a:effectLst/>
          </p:spPr>
          <p:txBody>
            <a:bodyPr/>
            <a:lstStyle/>
            <a:p>
              <a:pPr>
                <a:spcBef>
                  <a:spcPct val="20000"/>
                </a:spcBef>
              </a:pPr>
              <a:endParaRPr lang="en-US" sz="2800"/>
            </a:p>
          </p:txBody>
        </p:sp>
        <p:sp>
          <p:nvSpPr>
            <p:cNvPr id="2070" name="Rectangle 22"/>
            <p:cNvSpPr>
              <a:spLocks noChangeArrowheads="1"/>
            </p:cNvSpPr>
            <p:nvPr/>
          </p:nvSpPr>
          <p:spPr bwMode="auto">
            <a:xfrm>
              <a:off x="1781" y="2867"/>
              <a:ext cx="782" cy="870"/>
            </a:xfrm>
            <a:prstGeom prst="rect">
              <a:avLst/>
            </a:prstGeom>
            <a:noFill/>
            <a:ln w="9525">
              <a:noFill/>
              <a:miter lim="800000"/>
              <a:headEnd/>
              <a:tailEnd/>
            </a:ln>
            <a:effectLst/>
          </p:spPr>
          <p:txBody>
            <a:bodyPr/>
            <a:lstStyle/>
            <a:p>
              <a:pPr>
                <a:spcBef>
                  <a:spcPct val="20000"/>
                </a:spcBef>
              </a:pPr>
              <a:endParaRPr lang="en-US" sz="2800"/>
            </a:p>
          </p:txBody>
        </p:sp>
        <p:sp>
          <p:nvSpPr>
            <p:cNvPr id="2069" name="Rectangle 21"/>
            <p:cNvSpPr>
              <a:spLocks noChangeArrowheads="1"/>
            </p:cNvSpPr>
            <p:nvPr/>
          </p:nvSpPr>
          <p:spPr bwMode="auto">
            <a:xfrm>
              <a:off x="999" y="2867"/>
              <a:ext cx="782" cy="870"/>
            </a:xfrm>
            <a:prstGeom prst="rect">
              <a:avLst/>
            </a:prstGeom>
            <a:noFill/>
            <a:ln w="9525">
              <a:noFill/>
              <a:miter lim="800000"/>
              <a:headEnd/>
              <a:tailEnd/>
            </a:ln>
            <a:effectLst/>
          </p:spPr>
          <p:txBody>
            <a:bodyPr/>
            <a:lstStyle/>
            <a:p>
              <a:pPr>
                <a:spcBef>
                  <a:spcPct val="20000"/>
                </a:spcBef>
              </a:pPr>
              <a:endParaRPr lang="en-US" sz="2800"/>
            </a:p>
          </p:txBody>
        </p:sp>
        <p:sp>
          <p:nvSpPr>
            <p:cNvPr id="2068" name="Rectangle 20"/>
            <p:cNvSpPr>
              <a:spLocks noChangeArrowheads="1"/>
            </p:cNvSpPr>
            <p:nvPr/>
          </p:nvSpPr>
          <p:spPr bwMode="auto">
            <a:xfrm>
              <a:off x="216" y="2867"/>
              <a:ext cx="783" cy="870"/>
            </a:xfrm>
            <a:prstGeom prst="rect">
              <a:avLst/>
            </a:prstGeom>
            <a:noFill/>
            <a:ln w="9525">
              <a:noFill/>
              <a:miter lim="800000"/>
              <a:headEnd/>
              <a:tailEnd/>
            </a:ln>
            <a:effectLst/>
          </p:spPr>
          <p:txBody>
            <a:bodyPr/>
            <a:lstStyle/>
            <a:p>
              <a:pPr>
                <a:spcBef>
                  <a:spcPct val="20000"/>
                </a:spcBef>
              </a:pPr>
              <a:endParaRPr lang="en-US" sz="2800"/>
            </a:p>
          </p:txBody>
        </p:sp>
        <p:sp>
          <p:nvSpPr>
            <p:cNvPr id="2067" name="Rectangle 19"/>
            <p:cNvSpPr>
              <a:spLocks noChangeArrowheads="1"/>
            </p:cNvSpPr>
            <p:nvPr/>
          </p:nvSpPr>
          <p:spPr bwMode="auto">
            <a:xfrm>
              <a:off x="3347" y="1997"/>
              <a:ext cx="781" cy="870"/>
            </a:xfrm>
            <a:prstGeom prst="rect">
              <a:avLst/>
            </a:prstGeom>
            <a:noFill/>
            <a:ln w="9525">
              <a:noFill/>
              <a:miter lim="800000"/>
              <a:headEnd/>
              <a:tailEnd/>
            </a:ln>
            <a:effectLst/>
          </p:spPr>
          <p:txBody>
            <a:bodyPr/>
            <a:lstStyle/>
            <a:p>
              <a:pPr>
                <a:spcBef>
                  <a:spcPct val="20000"/>
                </a:spcBef>
              </a:pPr>
              <a:endParaRPr lang="en-US" sz="2800"/>
            </a:p>
          </p:txBody>
        </p:sp>
        <p:sp>
          <p:nvSpPr>
            <p:cNvPr id="2066" name="Rectangle 18"/>
            <p:cNvSpPr>
              <a:spLocks noChangeArrowheads="1"/>
            </p:cNvSpPr>
            <p:nvPr/>
          </p:nvSpPr>
          <p:spPr bwMode="auto">
            <a:xfrm>
              <a:off x="2563" y="1997"/>
              <a:ext cx="784" cy="870"/>
            </a:xfrm>
            <a:prstGeom prst="rect">
              <a:avLst/>
            </a:prstGeom>
            <a:noFill/>
            <a:ln w="9525">
              <a:noFill/>
              <a:miter lim="800000"/>
              <a:headEnd/>
              <a:tailEnd/>
            </a:ln>
            <a:effectLst/>
          </p:spPr>
          <p:txBody>
            <a:bodyPr/>
            <a:lstStyle/>
            <a:p>
              <a:pPr>
                <a:spcBef>
                  <a:spcPct val="20000"/>
                </a:spcBef>
              </a:pPr>
              <a:endParaRPr lang="en-US" sz="2800"/>
            </a:p>
          </p:txBody>
        </p:sp>
        <p:sp>
          <p:nvSpPr>
            <p:cNvPr id="2065" name="Rectangle 17"/>
            <p:cNvSpPr>
              <a:spLocks noChangeArrowheads="1"/>
            </p:cNvSpPr>
            <p:nvPr/>
          </p:nvSpPr>
          <p:spPr bwMode="auto">
            <a:xfrm>
              <a:off x="1781" y="1997"/>
              <a:ext cx="782" cy="870"/>
            </a:xfrm>
            <a:prstGeom prst="rect">
              <a:avLst/>
            </a:prstGeom>
            <a:noFill/>
            <a:ln w="9525">
              <a:noFill/>
              <a:miter lim="800000"/>
              <a:headEnd/>
              <a:tailEnd/>
            </a:ln>
            <a:effectLst/>
          </p:spPr>
          <p:txBody>
            <a:bodyPr/>
            <a:lstStyle/>
            <a:p>
              <a:pPr>
                <a:spcBef>
                  <a:spcPct val="20000"/>
                </a:spcBef>
              </a:pPr>
              <a:endParaRPr lang="en-US" sz="2800"/>
            </a:p>
          </p:txBody>
        </p:sp>
        <p:sp>
          <p:nvSpPr>
            <p:cNvPr id="2064" name="Rectangle 16"/>
            <p:cNvSpPr>
              <a:spLocks noChangeArrowheads="1"/>
            </p:cNvSpPr>
            <p:nvPr/>
          </p:nvSpPr>
          <p:spPr bwMode="auto">
            <a:xfrm>
              <a:off x="999" y="1997"/>
              <a:ext cx="782" cy="870"/>
            </a:xfrm>
            <a:prstGeom prst="rect">
              <a:avLst/>
            </a:prstGeom>
            <a:noFill/>
            <a:ln w="9525">
              <a:noFill/>
              <a:miter lim="800000"/>
              <a:headEnd/>
              <a:tailEnd/>
            </a:ln>
            <a:effectLst/>
          </p:spPr>
          <p:txBody>
            <a:bodyPr/>
            <a:lstStyle/>
            <a:p>
              <a:pPr>
                <a:spcBef>
                  <a:spcPct val="20000"/>
                </a:spcBef>
              </a:pPr>
              <a:endParaRPr lang="en-US" sz="2800"/>
            </a:p>
          </p:txBody>
        </p:sp>
        <p:sp>
          <p:nvSpPr>
            <p:cNvPr id="2063" name="Rectangle 15"/>
            <p:cNvSpPr>
              <a:spLocks noChangeArrowheads="1"/>
            </p:cNvSpPr>
            <p:nvPr/>
          </p:nvSpPr>
          <p:spPr bwMode="auto">
            <a:xfrm>
              <a:off x="216" y="1997"/>
              <a:ext cx="783" cy="870"/>
            </a:xfrm>
            <a:prstGeom prst="rect">
              <a:avLst/>
            </a:prstGeom>
            <a:noFill/>
            <a:ln w="9525">
              <a:noFill/>
              <a:miter lim="800000"/>
              <a:headEnd/>
              <a:tailEnd/>
            </a:ln>
            <a:effectLst/>
          </p:spPr>
          <p:txBody>
            <a:bodyPr/>
            <a:lstStyle/>
            <a:p>
              <a:pPr>
                <a:spcBef>
                  <a:spcPct val="20000"/>
                </a:spcBef>
              </a:pPr>
              <a:endParaRPr lang="en-US" sz="2800"/>
            </a:p>
          </p:txBody>
        </p:sp>
        <p:sp>
          <p:nvSpPr>
            <p:cNvPr id="2062" name="Rectangle 14"/>
            <p:cNvSpPr>
              <a:spLocks noChangeArrowheads="1"/>
            </p:cNvSpPr>
            <p:nvPr/>
          </p:nvSpPr>
          <p:spPr bwMode="auto">
            <a:xfrm>
              <a:off x="3347" y="1127"/>
              <a:ext cx="781" cy="870"/>
            </a:xfrm>
            <a:prstGeom prst="rect">
              <a:avLst/>
            </a:prstGeom>
            <a:noFill/>
            <a:ln w="9525">
              <a:noFill/>
              <a:miter lim="800000"/>
              <a:headEnd/>
              <a:tailEnd/>
            </a:ln>
            <a:effectLst/>
          </p:spPr>
          <p:txBody>
            <a:bodyPr/>
            <a:lstStyle/>
            <a:p>
              <a:pPr>
                <a:spcBef>
                  <a:spcPct val="20000"/>
                </a:spcBef>
              </a:pPr>
              <a:endParaRPr lang="en-US" sz="2800"/>
            </a:p>
          </p:txBody>
        </p:sp>
        <p:sp>
          <p:nvSpPr>
            <p:cNvPr id="2061" name="Rectangle 13"/>
            <p:cNvSpPr>
              <a:spLocks noChangeArrowheads="1"/>
            </p:cNvSpPr>
            <p:nvPr/>
          </p:nvSpPr>
          <p:spPr bwMode="auto">
            <a:xfrm>
              <a:off x="2563" y="1127"/>
              <a:ext cx="784" cy="870"/>
            </a:xfrm>
            <a:prstGeom prst="rect">
              <a:avLst/>
            </a:prstGeom>
            <a:noFill/>
            <a:ln w="9525">
              <a:noFill/>
              <a:miter lim="800000"/>
              <a:headEnd/>
              <a:tailEnd/>
            </a:ln>
            <a:effectLst/>
          </p:spPr>
          <p:txBody>
            <a:bodyPr/>
            <a:lstStyle/>
            <a:p>
              <a:pPr>
                <a:spcBef>
                  <a:spcPct val="20000"/>
                </a:spcBef>
              </a:pPr>
              <a:endParaRPr lang="en-US" sz="2800"/>
            </a:p>
          </p:txBody>
        </p:sp>
        <p:sp>
          <p:nvSpPr>
            <p:cNvPr id="2060" name="Rectangle 12"/>
            <p:cNvSpPr>
              <a:spLocks noChangeArrowheads="1"/>
            </p:cNvSpPr>
            <p:nvPr/>
          </p:nvSpPr>
          <p:spPr bwMode="auto">
            <a:xfrm>
              <a:off x="1781" y="1127"/>
              <a:ext cx="782" cy="870"/>
            </a:xfrm>
            <a:prstGeom prst="rect">
              <a:avLst/>
            </a:prstGeom>
            <a:noFill/>
            <a:ln w="9525">
              <a:noFill/>
              <a:miter lim="800000"/>
              <a:headEnd/>
              <a:tailEnd/>
            </a:ln>
            <a:effectLst/>
          </p:spPr>
          <p:txBody>
            <a:bodyPr/>
            <a:lstStyle/>
            <a:p>
              <a:pPr>
                <a:spcBef>
                  <a:spcPct val="20000"/>
                </a:spcBef>
              </a:pPr>
              <a:endParaRPr lang="en-US" sz="2800"/>
            </a:p>
          </p:txBody>
        </p:sp>
        <p:sp>
          <p:nvSpPr>
            <p:cNvPr id="2059" name="Rectangle 11"/>
            <p:cNvSpPr>
              <a:spLocks noChangeArrowheads="1"/>
            </p:cNvSpPr>
            <p:nvPr/>
          </p:nvSpPr>
          <p:spPr bwMode="auto">
            <a:xfrm>
              <a:off x="999" y="1127"/>
              <a:ext cx="782" cy="870"/>
            </a:xfrm>
            <a:prstGeom prst="rect">
              <a:avLst/>
            </a:prstGeom>
            <a:noFill/>
            <a:ln w="9525">
              <a:noFill/>
              <a:miter lim="800000"/>
              <a:headEnd/>
              <a:tailEnd/>
            </a:ln>
            <a:effectLst/>
          </p:spPr>
          <p:txBody>
            <a:bodyPr/>
            <a:lstStyle/>
            <a:p>
              <a:pPr>
                <a:spcBef>
                  <a:spcPct val="20000"/>
                </a:spcBef>
              </a:pPr>
              <a:endParaRPr lang="en-US" sz="2800"/>
            </a:p>
          </p:txBody>
        </p:sp>
        <p:sp>
          <p:nvSpPr>
            <p:cNvPr id="2057" name="Rectangle 9"/>
            <p:cNvSpPr>
              <a:spLocks noChangeArrowheads="1"/>
            </p:cNvSpPr>
            <p:nvPr/>
          </p:nvSpPr>
          <p:spPr bwMode="auto">
            <a:xfrm>
              <a:off x="3347" y="432"/>
              <a:ext cx="781" cy="695"/>
            </a:xfrm>
            <a:prstGeom prst="rect">
              <a:avLst/>
            </a:prstGeom>
            <a:noFill/>
            <a:ln w="9525">
              <a:noFill/>
              <a:miter lim="800000"/>
              <a:headEnd/>
              <a:tailEnd/>
            </a:ln>
            <a:effectLst/>
          </p:spPr>
          <p:txBody>
            <a:bodyPr/>
            <a:lstStyle/>
            <a:p>
              <a:pPr>
                <a:spcBef>
                  <a:spcPct val="20000"/>
                </a:spcBef>
              </a:pPr>
              <a:endParaRPr lang="en-US" sz="2800"/>
            </a:p>
          </p:txBody>
        </p:sp>
        <p:sp>
          <p:nvSpPr>
            <p:cNvPr id="2056" name="Rectangle 8"/>
            <p:cNvSpPr>
              <a:spLocks noChangeArrowheads="1"/>
            </p:cNvSpPr>
            <p:nvPr/>
          </p:nvSpPr>
          <p:spPr bwMode="auto">
            <a:xfrm>
              <a:off x="2563" y="432"/>
              <a:ext cx="784" cy="695"/>
            </a:xfrm>
            <a:prstGeom prst="rect">
              <a:avLst/>
            </a:prstGeom>
            <a:noFill/>
            <a:ln w="9525">
              <a:noFill/>
              <a:miter lim="800000"/>
              <a:headEnd/>
              <a:tailEnd/>
            </a:ln>
            <a:effectLst/>
          </p:spPr>
          <p:txBody>
            <a:bodyPr/>
            <a:lstStyle/>
            <a:p>
              <a:pPr>
                <a:spcBef>
                  <a:spcPct val="20000"/>
                </a:spcBef>
              </a:pPr>
              <a:endParaRPr lang="en-US" sz="2800"/>
            </a:p>
          </p:txBody>
        </p:sp>
        <p:sp>
          <p:nvSpPr>
            <p:cNvPr id="2055" name="Rectangle 7"/>
            <p:cNvSpPr>
              <a:spLocks noChangeArrowheads="1"/>
            </p:cNvSpPr>
            <p:nvPr/>
          </p:nvSpPr>
          <p:spPr bwMode="auto">
            <a:xfrm>
              <a:off x="1781" y="432"/>
              <a:ext cx="782" cy="695"/>
            </a:xfrm>
            <a:prstGeom prst="rect">
              <a:avLst/>
            </a:prstGeom>
            <a:noFill/>
            <a:ln w="9525">
              <a:noFill/>
              <a:miter lim="800000"/>
              <a:headEnd/>
              <a:tailEnd/>
            </a:ln>
            <a:effectLst/>
          </p:spPr>
          <p:txBody>
            <a:bodyPr/>
            <a:lstStyle/>
            <a:p>
              <a:pPr>
                <a:spcBef>
                  <a:spcPct val="20000"/>
                </a:spcBef>
              </a:pPr>
              <a:endParaRPr lang="en-US" sz="2800"/>
            </a:p>
          </p:txBody>
        </p:sp>
        <p:sp>
          <p:nvSpPr>
            <p:cNvPr id="2054" name="Rectangle 6"/>
            <p:cNvSpPr>
              <a:spLocks noChangeArrowheads="1"/>
            </p:cNvSpPr>
            <p:nvPr/>
          </p:nvSpPr>
          <p:spPr bwMode="auto">
            <a:xfrm>
              <a:off x="999" y="432"/>
              <a:ext cx="782" cy="695"/>
            </a:xfrm>
            <a:prstGeom prst="rect">
              <a:avLst/>
            </a:prstGeom>
            <a:noFill/>
            <a:ln w="9525">
              <a:noFill/>
              <a:miter lim="800000"/>
              <a:headEnd/>
              <a:tailEnd/>
            </a:ln>
            <a:effectLst/>
          </p:spPr>
          <p:txBody>
            <a:bodyPr/>
            <a:lstStyle/>
            <a:p>
              <a:pPr>
                <a:spcBef>
                  <a:spcPct val="20000"/>
                </a:spcBef>
              </a:pPr>
              <a:endParaRPr lang="en-US" sz="2800"/>
            </a:p>
          </p:txBody>
        </p:sp>
        <p:sp>
          <p:nvSpPr>
            <p:cNvPr id="2053" name="Rectangle 5"/>
            <p:cNvSpPr>
              <a:spLocks noChangeArrowheads="1"/>
            </p:cNvSpPr>
            <p:nvPr/>
          </p:nvSpPr>
          <p:spPr bwMode="auto">
            <a:xfrm>
              <a:off x="216" y="432"/>
              <a:ext cx="783" cy="695"/>
            </a:xfrm>
            <a:prstGeom prst="rect">
              <a:avLst/>
            </a:prstGeom>
            <a:noFill/>
            <a:ln w="9525">
              <a:noFill/>
              <a:miter lim="800000"/>
              <a:headEnd/>
              <a:tailEnd/>
            </a:ln>
            <a:effectLst/>
          </p:spPr>
          <p:txBody>
            <a:bodyPr/>
            <a:lstStyle/>
            <a:p>
              <a:pPr>
                <a:spcBef>
                  <a:spcPct val="20000"/>
                </a:spcBef>
              </a:pPr>
              <a:endParaRPr lang="en-US" sz="2800"/>
            </a:p>
          </p:txBody>
        </p:sp>
        <p:sp>
          <p:nvSpPr>
            <p:cNvPr id="2078" name="Line 30"/>
            <p:cNvSpPr>
              <a:spLocks noChangeShapeType="1"/>
            </p:cNvSpPr>
            <p:nvPr/>
          </p:nvSpPr>
          <p:spPr bwMode="auto">
            <a:xfrm>
              <a:off x="216" y="432"/>
              <a:ext cx="3912" cy="0"/>
            </a:xfrm>
            <a:prstGeom prst="line">
              <a:avLst/>
            </a:prstGeom>
            <a:noFill/>
            <a:ln w="28575" cap="sq">
              <a:solidFill>
                <a:schemeClr val="tx1"/>
              </a:solidFill>
              <a:round/>
              <a:headEnd/>
              <a:tailEnd/>
            </a:ln>
            <a:effectLst/>
          </p:spPr>
          <p:txBody>
            <a:bodyPr/>
            <a:lstStyle/>
            <a:p>
              <a:endParaRPr lang="en-US"/>
            </a:p>
          </p:txBody>
        </p:sp>
        <p:sp>
          <p:nvSpPr>
            <p:cNvPr id="2079" name="Line 31"/>
            <p:cNvSpPr>
              <a:spLocks noChangeShapeType="1"/>
            </p:cNvSpPr>
            <p:nvPr/>
          </p:nvSpPr>
          <p:spPr bwMode="auto">
            <a:xfrm>
              <a:off x="216" y="1127"/>
              <a:ext cx="3912" cy="0"/>
            </a:xfrm>
            <a:prstGeom prst="line">
              <a:avLst/>
            </a:prstGeom>
            <a:noFill/>
            <a:ln w="12700">
              <a:solidFill>
                <a:schemeClr val="tx1"/>
              </a:solidFill>
              <a:round/>
              <a:headEnd/>
              <a:tailEnd/>
            </a:ln>
            <a:effectLst/>
          </p:spPr>
          <p:txBody>
            <a:bodyPr/>
            <a:lstStyle/>
            <a:p>
              <a:endParaRPr lang="en-US"/>
            </a:p>
          </p:txBody>
        </p:sp>
        <p:sp>
          <p:nvSpPr>
            <p:cNvPr id="2080" name="Line 32"/>
            <p:cNvSpPr>
              <a:spLocks noChangeShapeType="1"/>
            </p:cNvSpPr>
            <p:nvPr/>
          </p:nvSpPr>
          <p:spPr bwMode="auto">
            <a:xfrm>
              <a:off x="216" y="1997"/>
              <a:ext cx="3912" cy="0"/>
            </a:xfrm>
            <a:prstGeom prst="line">
              <a:avLst/>
            </a:prstGeom>
            <a:noFill/>
            <a:ln w="12700">
              <a:solidFill>
                <a:schemeClr val="tx1"/>
              </a:solidFill>
              <a:round/>
              <a:headEnd/>
              <a:tailEnd/>
            </a:ln>
            <a:effectLst/>
          </p:spPr>
          <p:txBody>
            <a:bodyPr/>
            <a:lstStyle/>
            <a:p>
              <a:endParaRPr lang="en-US"/>
            </a:p>
          </p:txBody>
        </p:sp>
        <p:sp>
          <p:nvSpPr>
            <p:cNvPr id="2081" name="Line 33"/>
            <p:cNvSpPr>
              <a:spLocks noChangeShapeType="1"/>
            </p:cNvSpPr>
            <p:nvPr/>
          </p:nvSpPr>
          <p:spPr bwMode="auto">
            <a:xfrm>
              <a:off x="216" y="2867"/>
              <a:ext cx="3912" cy="0"/>
            </a:xfrm>
            <a:prstGeom prst="line">
              <a:avLst/>
            </a:prstGeom>
            <a:noFill/>
            <a:ln w="12700">
              <a:solidFill>
                <a:schemeClr val="tx1"/>
              </a:solidFill>
              <a:round/>
              <a:headEnd/>
              <a:tailEnd/>
            </a:ln>
            <a:effectLst/>
          </p:spPr>
          <p:txBody>
            <a:bodyPr/>
            <a:lstStyle/>
            <a:p>
              <a:endParaRPr lang="en-US"/>
            </a:p>
          </p:txBody>
        </p:sp>
        <p:sp>
          <p:nvSpPr>
            <p:cNvPr id="2082" name="Line 34"/>
            <p:cNvSpPr>
              <a:spLocks noChangeShapeType="1"/>
            </p:cNvSpPr>
            <p:nvPr/>
          </p:nvSpPr>
          <p:spPr bwMode="auto">
            <a:xfrm>
              <a:off x="216" y="3737"/>
              <a:ext cx="3912" cy="0"/>
            </a:xfrm>
            <a:prstGeom prst="line">
              <a:avLst/>
            </a:prstGeom>
            <a:noFill/>
            <a:ln w="12700">
              <a:solidFill>
                <a:schemeClr val="tx1"/>
              </a:solidFill>
              <a:round/>
              <a:headEnd/>
              <a:tailEnd/>
            </a:ln>
            <a:effectLst/>
          </p:spPr>
          <p:txBody>
            <a:bodyPr/>
            <a:lstStyle/>
            <a:p>
              <a:endParaRPr lang="en-US"/>
            </a:p>
          </p:txBody>
        </p:sp>
        <p:sp>
          <p:nvSpPr>
            <p:cNvPr id="2083" name="Line 35"/>
            <p:cNvSpPr>
              <a:spLocks noChangeShapeType="1"/>
            </p:cNvSpPr>
            <p:nvPr/>
          </p:nvSpPr>
          <p:spPr bwMode="auto">
            <a:xfrm>
              <a:off x="216" y="4608"/>
              <a:ext cx="3912" cy="0"/>
            </a:xfrm>
            <a:prstGeom prst="line">
              <a:avLst/>
            </a:prstGeom>
            <a:noFill/>
            <a:ln w="28575" cap="sq">
              <a:solidFill>
                <a:schemeClr val="tx1"/>
              </a:solidFill>
              <a:round/>
              <a:headEnd/>
              <a:tailEnd/>
            </a:ln>
            <a:effectLst/>
          </p:spPr>
          <p:txBody>
            <a:bodyPr/>
            <a:lstStyle/>
            <a:p>
              <a:endParaRPr lang="en-US"/>
            </a:p>
          </p:txBody>
        </p:sp>
        <p:sp>
          <p:nvSpPr>
            <p:cNvPr id="2084" name="Line 36"/>
            <p:cNvSpPr>
              <a:spLocks noChangeShapeType="1"/>
            </p:cNvSpPr>
            <p:nvPr/>
          </p:nvSpPr>
          <p:spPr bwMode="auto">
            <a:xfrm>
              <a:off x="216" y="432"/>
              <a:ext cx="0" cy="4176"/>
            </a:xfrm>
            <a:prstGeom prst="line">
              <a:avLst/>
            </a:prstGeom>
            <a:noFill/>
            <a:ln w="28575" cap="sq">
              <a:solidFill>
                <a:schemeClr val="tx1"/>
              </a:solidFill>
              <a:round/>
              <a:headEnd/>
              <a:tailEnd/>
            </a:ln>
            <a:effectLst/>
          </p:spPr>
          <p:txBody>
            <a:bodyPr/>
            <a:lstStyle/>
            <a:p>
              <a:endParaRPr lang="en-US"/>
            </a:p>
          </p:txBody>
        </p:sp>
        <p:sp>
          <p:nvSpPr>
            <p:cNvPr id="2085" name="Line 37"/>
            <p:cNvSpPr>
              <a:spLocks noChangeShapeType="1"/>
            </p:cNvSpPr>
            <p:nvPr/>
          </p:nvSpPr>
          <p:spPr bwMode="auto">
            <a:xfrm>
              <a:off x="999" y="432"/>
              <a:ext cx="0" cy="4176"/>
            </a:xfrm>
            <a:prstGeom prst="line">
              <a:avLst/>
            </a:prstGeom>
            <a:noFill/>
            <a:ln w="12700">
              <a:solidFill>
                <a:schemeClr val="tx1"/>
              </a:solidFill>
              <a:round/>
              <a:headEnd/>
              <a:tailEnd/>
            </a:ln>
            <a:effectLst/>
          </p:spPr>
          <p:txBody>
            <a:bodyPr/>
            <a:lstStyle/>
            <a:p>
              <a:endParaRPr lang="en-US"/>
            </a:p>
          </p:txBody>
        </p:sp>
        <p:sp>
          <p:nvSpPr>
            <p:cNvPr id="2086" name="Line 38"/>
            <p:cNvSpPr>
              <a:spLocks noChangeShapeType="1"/>
            </p:cNvSpPr>
            <p:nvPr/>
          </p:nvSpPr>
          <p:spPr bwMode="auto">
            <a:xfrm>
              <a:off x="1781" y="432"/>
              <a:ext cx="0" cy="4176"/>
            </a:xfrm>
            <a:prstGeom prst="line">
              <a:avLst/>
            </a:prstGeom>
            <a:noFill/>
            <a:ln w="12700">
              <a:solidFill>
                <a:schemeClr val="tx1"/>
              </a:solidFill>
              <a:round/>
              <a:headEnd/>
              <a:tailEnd/>
            </a:ln>
            <a:effectLst/>
          </p:spPr>
          <p:txBody>
            <a:bodyPr/>
            <a:lstStyle/>
            <a:p>
              <a:endParaRPr lang="en-US"/>
            </a:p>
          </p:txBody>
        </p:sp>
        <p:sp>
          <p:nvSpPr>
            <p:cNvPr id="2087" name="Line 39"/>
            <p:cNvSpPr>
              <a:spLocks noChangeShapeType="1"/>
            </p:cNvSpPr>
            <p:nvPr/>
          </p:nvSpPr>
          <p:spPr bwMode="auto">
            <a:xfrm>
              <a:off x="2563" y="432"/>
              <a:ext cx="0" cy="4176"/>
            </a:xfrm>
            <a:prstGeom prst="line">
              <a:avLst/>
            </a:prstGeom>
            <a:noFill/>
            <a:ln w="12700">
              <a:solidFill>
                <a:schemeClr val="tx1"/>
              </a:solidFill>
              <a:round/>
              <a:headEnd/>
              <a:tailEnd/>
            </a:ln>
            <a:effectLst/>
          </p:spPr>
          <p:txBody>
            <a:bodyPr/>
            <a:lstStyle/>
            <a:p>
              <a:endParaRPr lang="en-US"/>
            </a:p>
          </p:txBody>
        </p:sp>
        <p:sp>
          <p:nvSpPr>
            <p:cNvPr id="2088" name="Line 40"/>
            <p:cNvSpPr>
              <a:spLocks noChangeShapeType="1"/>
            </p:cNvSpPr>
            <p:nvPr/>
          </p:nvSpPr>
          <p:spPr bwMode="auto">
            <a:xfrm>
              <a:off x="3347" y="432"/>
              <a:ext cx="0" cy="4176"/>
            </a:xfrm>
            <a:prstGeom prst="line">
              <a:avLst/>
            </a:prstGeom>
            <a:noFill/>
            <a:ln w="12700">
              <a:solidFill>
                <a:schemeClr val="tx1"/>
              </a:solidFill>
              <a:round/>
              <a:headEnd/>
              <a:tailEnd/>
            </a:ln>
            <a:effectLst/>
          </p:spPr>
          <p:txBody>
            <a:bodyPr/>
            <a:lstStyle/>
            <a:p>
              <a:endParaRPr lang="en-US"/>
            </a:p>
          </p:txBody>
        </p:sp>
        <p:sp>
          <p:nvSpPr>
            <p:cNvPr id="2089" name="Line 41"/>
            <p:cNvSpPr>
              <a:spLocks noChangeShapeType="1"/>
            </p:cNvSpPr>
            <p:nvPr/>
          </p:nvSpPr>
          <p:spPr bwMode="auto">
            <a:xfrm>
              <a:off x="4128" y="432"/>
              <a:ext cx="0" cy="4176"/>
            </a:xfrm>
            <a:prstGeom prst="line">
              <a:avLst/>
            </a:prstGeom>
            <a:noFill/>
            <a:ln w="28575" cap="sq">
              <a:solidFill>
                <a:schemeClr val="tx1"/>
              </a:solidFill>
              <a:round/>
              <a:headEnd/>
              <a:tailEnd/>
            </a:ln>
            <a:effectLst/>
          </p:spPr>
          <p:txBody>
            <a:bodyPr/>
            <a:lstStyle/>
            <a:p>
              <a:endParaRPr lang="en-US"/>
            </a:p>
          </p:txBody>
        </p:sp>
      </p:grpSp>
      <p:sp>
        <p:nvSpPr>
          <p:cNvPr id="2093" name="Text Box 45"/>
          <p:cNvSpPr txBox="1">
            <a:spLocks noChangeArrowheads="1"/>
          </p:cNvSpPr>
          <p:nvPr/>
        </p:nvSpPr>
        <p:spPr bwMode="auto">
          <a:xfrm>
            <a:off x="457200" y="152400"/>
            <a:ext cx="6096000" cy="366713"/>
          </a:xfrm>
          <a:prstGeom prst="rect">
            <a:avLst/>
          </a:prstGeom>
          <a:noFill/>
          <a:ln w="9525">
            <a:noFill/>
            <a:miter lim="800000"/>
            <a:headEnd/>
            <a:tailEnd/>
          </a:ln>
          <a:effectLst/>
        </p:spPr>
        <p:txBody>
          <a:bodyPr>
            <a:spAutoFit/>
          </a:bodyPr>
          <a:lstStyle/>
          <a:p>
            <a:pPr algn="ctr">
              <a:spcBef>
                <a:spcPct val="50000"/>
              </a:spcBef>
            </a:pPr>
            <a:r>
              <a:rPr lang="es-ES"/>
              <a:t>Magic Squares – La ropa</a:t>
            </a:r>
          </a:p>
        </p:txBody>
      </p:sp>
      <p:sp>
        <p:nvSpPr>
          <p:cNvPr id="2187" name="Text Box 139"/>
          <p:cNvSpPr txBox="1">
            <a:spLocks noChangeArrowheads="1"/>
          </p:cNvSpPr>
          <p:nvPr/>
        </p:nvSpPr>
        <p:spPr bwMode="auto">
          <a:xfrm>
            <a:off x="228600" y="7404100"/>
            <a:ext cx="6629400" cy="1368425"/>
          </a:xfrm>
          <a:prstGeom prst="rect">
            <a:avLst/>
          </a:prstGeom>
          <a:noFill/>
          <a:ln w="9525">
            <a:noFill/>
            <a:miter lim="800000"/>
            <a:headEnd/>
            <a:tailEnd/>
          </a:ln>
          <a:effectLst/>
        </p:spPr>
        <p:txBody>
          <a:bodyPr>
            <a:spAutoFit/>
          </a:bodyPr>
          <a:lstStyle/>
          <a:p>
            <a:pPr>
              <a:spcBef>
                <a:spcPct val="50000"/>
              </a:spcBef>
            </a:pPr>
            <a:r>
              <a:rPr lang="es-ES" sz="1400"/>
              <a:t>1.  la bufanda   2.  el traje    3.  el cinturón   4.  el reloj de pulsera   5.  la corbata     6.  la chaqueta  7.  la camisa  8.  el abrigo   9.   los calcetines 10.  las sandalias 11. los pantalones  12.  las gafas de sol    13.  los zapatos    14.  el vestido           15.  el sombrero   16.  el traje de baño   17.  los guantes  18.  las botas                19.  el collar     20.  la falda    21.  el anillo    22.  la pulsera    23.   la camiseta     24.  los aretes (los pendientes)   25.  la ropa interior</a:t>
            </a:r>
          </a:p>
        </p:txBody>
      </p:sp>
      <p:pic>
        <p:nvPicPr>
          <p:cNvPr id="2189" name="Picture 141" descr="SHOES12"/>
          <p:cNvPicPr>
            <a:picLocks noChangeAspect="1" noChangeArrowheads="1"/>
          </p:cNvPicPr>
          <p:nvPr/>
        </p:nvPicPr>
        <p:blipFill>
          <a:blip r:embed="rId2"/>
          <a:srcRect/>
          <a:stretch>
            <a:fillRect/>
          </a:stretch>
        </p:blipFill>
        <p:spPr bwMode="auto">
          <a:xfrm>
            <a:off x="5410200" y="6019800"/>
            <a:ext cx="976313" cy="1204913"/>
          </a:xfrm>
          <a:prstGeom prst="rect">
            <a:avLst/>
          </a:prstGeom>
          <a:noFill/>
        </p:spPr>
      </p:pic>
      <p:pic>
        <p:nvPicPr>
          <p:cNvPr id="2190" name="Picture 142" descr="HAT"/>
          <p:cNvPicPr>
            <a:picLocks noChangeAspect="1" noChangeArrowheads="1"/>
          </p:cNvPicPr>
          <p:nvPr/>
        </p:nvPicPr>
        <p:blipFill>
          <a:blip r:embed="rId3"/>
          <a:srcRect/>
          <a:stretch>
            <a:fillRect/>
          </a:stretch>
        </p:blipFill>
        <p:spPr bwMode="auto">
          <a:xfrm>
            <a:off x="1600200" y="914400"/>
            <a:ext cx="1143000" cy="698500"/>
          </a:xfrm>
          <a:prstGeom prst="rect">
            <a:avLst/>
          </a:prstGeom>
          <a:noFill/>
        </p:spPr>
      </p:pic>
      <p:pic>
        <p:nvPicPr>
          <p:cNvPr id="2191" name="Picture 143" descr="SHIRT03"/>
          <p:cNvPicPr>
            <a:picLocks noChangeAspect="1" noChangeArrowheads="1"/>
          </p:cNvPicPr>
          <p:nvPr/>
        </p:nvPicPr>
        <p:blipFill>
          <a:blip r:embed="rId4"/>
          <a:srcRect/>
          <a:stretch>
            <a:fillRect/>
          </a:stretch>
        </p:blipFill>
        <p:spPr bwMode="auto">
          <a:xfrm>
            <a:off x="1676400" y="4648200"/>
            <a:ext cx="1087438" cy="1139825"/>
          </a:xfrm>
          <a:prstGeom prst="rect">
            <a:avLst/>
          </a:prstGeom>
          <a:noFill/>
        </p:spPr>
      </p:pic>
      <p:pic>
        <p:nvPicPr>
          <p:cNvPr id="2192" name="Picture 144" descr="JEANS"/>
          <p:cNvPicPr>
            <a:picLocks noChangeAspect="1" noChangeArrowheads="1"/>
          </p:cNvPicPr>
          <p:nvPr/>
        </p:nvPicPr>
        <p:blipFill>
          <a:blip r:embed="rId5"/>
          <a:srcRect/>
          <a:stretch>
            <a:fillRect/>
          </a:stretch>
        </p:blipFill>
        <p:spPr bwMode="auto">
          <a:xfrm>
            <a:off x="4419600" y="1828800"/>
            <a:ext cx="555625" cy="1247775"/>
          </a:xfrm>
          <a:prstGeom prst="rect">
            <a:avLst/>
          </a:prstGeom>
          <a:noFill/>
        </p:spPr>
      </p:pic>
      <p:pic>
        <p:nvPicPr>
          <p:cNvPr id="2193" name="Picture 145" descr="JACKET01"/>
          <p:cNvPicPr>
            <a:picLocks noChangeAspect="1" noChangeArrowheads="1"/>
          </p:cNvPicPr>
          <p:nvPr/>
        </p:nvPicPr>
        <p:blipFill>
          <a:blip r:embed="rId6"/>
          <a:srcRect/>
          <a:stretch>
            <a:fillRect/>
          </a:stretch>
        </p:blipFill>
        <p:spPr bwMode="auto">
          <a:xfrm>
            <a:off x="2971800" y="6019800"/>
            <a:ext cx="989013" cy="1225550"/>
          </a:xfrm>
          <a:prstGeom prst="rect">
            <a:avLst/>
          </a:prstGeom>
          <a:noFill/>
        </p:spPr>
      </p:pic>
      <p:pic>
        <p:nvPicPr>
          <p:cNvPr id="2194" name="Picture 146" descr="HHCA108J"/>
          <p:cNvPicPr>
            <a:picLocks noChangeAspect="1" noChangeArrowheads="1"/>
          </p:cNvPicPr>
          <p:nvPr/>
        </p:nvPicPr>
        <p:blipFill>
          <a:blip r:embed="rId7"/>
          <a:srcRect/>
          <a:stretch>
            <a:fillRect/>
          </a:stretch>
        </p:blipFill>
        <p:spPr bwMode="auto">
          <a:xfrm>
            <a:off x="457200" y="3048000"/>
            <a:ext cx="930275" cy="1465263"/>
          </a:xfrm>
          <a:prstGeom prst="rect">
            <a:avLst/>
          </a:prstGeom>
          <a:noFill/>
        </p:spPr>
      </p:pic>
      <p:pic>
        <p:nvPicPr>
          <p:cNvPr id="2195" name="Picture 147" descr="SHRT5"/>
          <p:cNvPicPr>
            <a:picLocks noChangeAspect="1" noChangeArrowheads="1"/>
          </p:cNvPicPr>
          <p:nvPr/>
        </p:nvPicPr>
        <p:blipFill>
          <a:blip r:embed="rId8"/>
          <a:srcRect/>
          <a:stretch>
            <a:fillRect/>
          </a:stretch>
        </p:blipFill>
        <p:spPr bwMode="auto">
          <a:xfrm>
            <a:off x="1524000" y="1905000"/>
            <a:ext cx="1295400" cy="1195388"/>
          </a:xfrm>
          <a:prstGeom prst="rect">
            <a:avLst/>
          </a:prstGeom>
          <a:noFill/>
        </p:spPr>
      </p:pic>
      <p:pic>
        <p:nvPicPr>
          <p:cNvPr id="2196" name="Picture 148" descr="SUIT"/>
          <p:cNvPicPr>
            <a:picLocks noChangeAspect="1" noChangeArrowheads="1"/>
          </p:cNvPicPr>
          <p:nvPr/>
        </p:nvPicPr>
        <p:blipFill>
          <a:blip r:embed="rId9"/>
          <a:srcRect/>
          <a:stretch>
            <a:fillRect/>
          </a:stretch>
        </p:blipFill>
        <p:spPr bwMode="auto">
          <a:xfrm>
            <a:off x="609600" y="5943600"/>
            <a:ext cx="739775" cy="1292225"/>
          </a:xfrm>
          <a:prstGeom prst="rect">
            <a:avLst/>
          </a:prstGeom>
          <a:noFill/>
        </p:spPr>
      </p:pic>
      <p:pic>
        <p:nvPicPr>
          <p:cNvPr id="2197" name="Picture 149" descr="DMSTC029"/>
          <p:cNvPicPr>
            <a:picLocks noChangeAspect="1" noChangeArrowheads="1"/>
          </p:cNvPicPr>
          <p:nvPr/>
        </p:nvPicPr>
        <p:blipFill>
          <a:blip r:embed="rId10"/>
          <a:srcRect/>
          <a:stretch>
            <a:fillRect/>
          </a:stretch>
        </p:blipFill>
        <p:spPr bwMode="auto">
          <a:xfrm>
            <a:off x="4114800" y="4572000"/>
            <a:ext cx="1292225" cy="1347788"/>
          </a:xfrm>
          <a:prstGeom prst="rect">
            <a:avLst/>
          </a:prstGeom>
          <a:noFill/>
        </p:spPr>
      </p:pic>
      <p:pic>
        <p:nvPicPr>
          <p:cNvPr id="2198" name="Picture 150" descr="FCP036H"/>
          <p:cNvPicPr>
            <a:picLocks noChangeAspect="1" noChangeArrowheads="1"/>
          </p:cNvPicPr>
          <p:nvPr/>
        </p:nvPicPr>
        <p:blipFill>
          <a:blip r:embed="rId11"/>
          <a:srcRect/>
          <a:stretch>
            <a:fillRect/>
          </a:stretch>
        </p:blipFill>
        <p:spPr bwMode="auto">
          <a:xfrm>
            <a:off x="5410200" y="762000"/>
            <a:ext cx="990600" cy="914400"/>
          </a:xfrm>
          <a:prstGeom prst="rect">
            <a:avLst/>
          </a:prstGeom>
          <a:noFill/>
        </p:spPr>
      </p:pic>
      <p:pic>
        <p:nvPicPr>
          <p:cNvPr id="2199" name="Picture 151" descr="j0199253[1]"/>
          <p:cNvPicPr>
            <a:picLocks noChangeAspect="1" noChangeArrowheads="1"/>
          </p:cNvPicPr>
          <p:nvPr/>
        </p:nvPicPr>
        <p:blipFill>
          <a:blip r:embed="rId12"/>
          <a:srcRect/>
          <a:stretch>
            <a:fillRect/>
          </a:stretch>
        </p:blipFill>
        <p:spPr bwMode="auto">
          <a:xfrm>
            <a:off x="2895600" y="817563"/>
            <a:ext cx="1295400" cy="941387"/>
          </a:xfrm>
          <a:prstGeom prst="rect">
            <a:avLst/>
          </a:prstGeom>
          <a:noFill/>
        </p:spPr>
      </p:pic>
      <p:pic>
        <p:nvPicPr>
          <p:cNvPr id="2200" name="Picture 152" descr="j0086638[1]"/>
          <p:cNvPicPr>
            <a:picLocks noChangeAspect="1" noChangeArrowheads="1"/>
          </p:cNvPicPr>
          <p:nvPr/>
        </p:nvPicPr>
        <p:blipFill>
          <a:blip r:embed="rId13"/>
          <a:srcRect/>
          <a:stretch>
            <a:fillRect/>
          </a:stretch>
        </p:blipFill>
        <p:spPr bwMode="auto">
          <a:xfrm>
            <a:off x="2819400" y="3276600"/>
            <a:ext cx="1371600" cy="1125538"/>
          </a:xfrm>
          <a:prstGeom prst="rect">
            <a:avLst/>
          </a:prstGeom>
          <a:noFill/>
        </p:spPr>
      </p:pic>
      <p:pic>
        <p:nvPicPr>
          <p:cNvPr id="2201" name="Picture 153" descr="BOOOTS"/>
          <p:cNvPicPr>
            <a:picLocks noChangeAspect="1" noChangeArrowheads="1"/>
          </p:cNvPicPr>
          <p:nvPr/>
        </p:nvPicPr>
        <p:blipFill>
          <a:blip r:embed="rId14"/>
          <a:srcRect/>
          <a:stretch>
            <a:fillRect/>
          </a:stretch>
        </p:blipFill>
        <p:spPr bwMode="auto">
          <a:xfrm>
            <a:off x="381000" y="2057400"/>
            <a:ext cx="1143000" cy="947738"/>
          </a:xfrm>
          <a:prstGeom prst="rect">
            <a:avLst/>
          </a:prstGeom>
          <a:noFill/>
        </p:spPr>
      </p:pic>
      <p:pic>
        <p:nvPicPr>
          <p:cNvPr id="2202" name="Picture 154" descr="HHCA115J"/>
          <p:cNvPicPr>
            <a:picLocks noChangeAspect="1" noChangeArrowheads="1"/>
          </p:cNvPicPr>
          <p:nvPr/>
        </p:nvPicPr>
        <p:blipFill>
          <a:blip r:embed="rId15"/>
          <a:srcRect/>
          <a:stretch>
            <a:fillRect/>
          </a:stretch>
        </p:blipFill>
        <p:spPr bwMode="auto">
          <a:xfrm>
            <a:off x="533400" y="914400"/>
            <a:ext cx="838200" cy="760413"/>
          </a:xfrm>
          <a:prstGeom prst="rect">
            <a:avLst/>
          </a:prstGeom>
          <a:noFill/>
        </p:spPr>
      </p:pic>
      <p:pic>
        <p:nvPicPr>
          <p:cNvPr id="2203" name="Picture 155" descr="TIE"/>
          <p:cNvPicPr>
            <a:picLocks noChangeAspect="1" noChangeArrowheads="1"/>
          </p:cNvPicPr>
          <p:nvPr/>
        </p:nvPicPr>
        <p:blipFill>
          <a:blip r:embed="rId16"/>
          <a:srcRect/>
          <a:stretch>
            <a:fillRect/>
          </a:stretch>
        </p:blipFill>
        <p:spPr bwMode="auto">
          <a:xfrm>
            <a:off x="5791200" y="1828800"/>
            <a:ext cx="290513" cy="1684338"/>
          </a:xfrm>
          <a:prstGeom prst="rect">
            <a:avLst/>
          </a:prstGeom>
          <a:noFill/>
        </p:spPr>
      </p:pic>
      <p:pic>
        <p:nvPicPr>
          <p:cNvPr id="2204" name="Picture 156" descr="j0252199[1]"/>
          <p:cNvPicPr>
            <a:picLocks noChangeAspect="1" noChangeArrowheads="1"/>
          </p:cNvPicPr>
          <p:nvPr/>
        </p:nvPicPr>
        <p:blipFill>
          <a:blip r:embed="rId17"/>
          <a:srcRect/>
          <a:stretch>
            <a:fillRect/>
          </a:stretch>
        </p:blipFill>
        <p:spPr bwMode="auto">
          <a:xfrm>
            <a:off x="381000" y="4830763"/>
            <a:ext cx="1219200" cy="849312"/>
          </a:xfrm>
          <a:prstGeom prst="rect">
            <a:avLst/>
          </a:prstGeom>
          <a:noFill/>
        </p:spPr>
      </p:pic>
      <p:pic>
        <p:nvPicPr>
          <p:cNvPr id="2205" name="Picture 157" descr="j0113382[1]"/>
          <p:cNvPicPr>
            <a:picLocks noChangeAspect="1" noChangeArrowheads="1"/>
          </p:cNvPicPr>
          <p:nvPr/>
        </p:nvPicPr>
        <p:blipFill>
          <a:blip r:embed="rId18"/>
          <a:srcRect/>
          <a:stretch>
            <a:fillRect/>
          </a:stretch>
        </p:blipFill>
        <p:spPr bwMode="auto">
          <a:xfrm>
            <a:off x="5410200" y="3533775"/>
            <a:ext cx="1066800" cy="847725"/>
          </a:xfrm>
          <a:prstGeom prst="rect">
            <a:avLst/>
          </a:prstGeom>
          <a:noFill/>
        </p:spPr>
      </p:pic>
      <p:pic>
        <p:nvPicPr>
          <p:cNvPr id="2206" name="Picture 158" descr="EARRIN_1"/>
          <p:cNvPicPr>
            <a:picLocks noChangeAspect="1" noChangeArrowheads="1"/>
          </p:cNvPicPr>
          <p:nvPr/>
        </p:nvPicPr>
        <p:blipFill>
          <a:blip r:embed="rId19"/>
          <a:srcRect/>
          <a:stretch>
            <a:fillRect/>
          </a:stretch>
        </p:blipFill>
        <p:spPr bwMode="auto">
          <a:xfrm>
            <a:off x="3124200" y="1905000"/>
            <a:ext cx="563563" cy="1109663"/>
          </a:xfrm>
          <a:prstGeom prst="rect">
            <a:avLst/>
          </a:prstGeom>
          <a:noFill/>
        </p:spPr>
      </p:pic>
      <p:pic>
        <p:nvPicPr>
          <p:cNvPr id="2207" name="Picture 159" descr="j0113438[1]"/>
          <p:cNvPicPr>
            <a:picLocks noChangeAspect="1" noChangeArrowheads="1"/>
          </p:cNvPicPr>
          <p:nvPr/>
        </p:nvPicPr>
        <p:blipFill>
          <a:blip r:embed="rId20"/>
          <a:srcRect/>
          <a:stretch>
            <a:fillRect/>
          </a:stretch>
        </p:blipFill>
        <p:spPr bwMode="auto">
          <a:xfrm>
            <a:off x="1524000" y="6096000"/>
            <a:ext cx="1447800" cy="954088"/>
          </a:xfrm>
          <a:prstGeom prst="rect">
            <a:avLst/>
          </a:prstGeom>
          <a:noFill/>
        </p:spPr>
      </p:pic>
      <p:pic>
        <p:nvPicPr>
          <p:cNvPr id="2208" name="Picture 160" descr="j0331473[1]"/>
          <p:cNvPicPr>
            <a:picLocks noChangeAspect="1" noChangeArrowheads="1"/>
          </p:cNvPicPr>
          <p:nvPr/>
        </p:nvPicPr>
        <p:blipFill>
          <a:blip r:embed="rId21"/>
          <a:srcRect/>
          <a:stretch>
            <a:fillRect/>
          </a:stretch>
        </p:blipFill>
        <p:spPr bwMode="auto">
          <a:xfrm>
            <a:off x="1524000" y="3352800"/>
            <a:ext cx="1371600" cy="1050925"/>
          </a:xfrm>
          <a:prstGeom prst="rect">
            <a:avLst/>
          </a:prstGeom>
          <a:noFill/>
        </p:spPr>
      </p:pic>
      <p:pic>
        <p:nvPicPr>
          <p:cNvPr id="2209" name="Picture 161" descr="GLOVES01"/>
          <p:cNvPicPr>
            <a:picLocks noChangeAspect="1" noChangeArrowheads="1"/>
          </p:cNvPicPr>
          <p:nvPr/>
        </p:nvPicPr>
        <p:blipFill>
          <a:blip r:embed="rId22"/>
          <a:srcRect/>
          <a:stretch>
            <a:fillRect/>
          </a:stretch>
        </p:blipFill>
        <p:spPr bwMode="auto">
          <a:xfrm>
            <a:off x="4114800" y="838200"/>
            <a:ext cx="1219200" cy="819150"/>
          </a:xfrm>
          <a:prstGeom prst="rect">
            <a:avLst/>
          </a:prstGeom>
          <a:noFill/>
        </p:spPr>
      </p:pic>
      <p:pic>
        <p:nvPicPr>
          <p:cNvPr id="2210" name="Picture 162" descr="HH00989_[1]"/>
          <p:cNvPicPr>
            <a:picLocks noChangeAspect="1" noChangeArrowheads="1"/>
          </p:cNvPicPr>
          <p:nvPr/>
        </p:nvPicPr>
        <p:blipFill>
          <a:blip r:embed="rId23"/>
          <a:srcRect/>
          <a:stretch>
            <a:fillRect/>
          </a:stretch>
        </p:blipFill>
        <p:spPr bwMode="auto">
          <a:xfrm>
            <a:off x="5715000" y="4648200"/>
            <a:ext cx="544513" cy="1143000"/>
          </a:xfrm>
          <a:prstGeom prst="rect">
            <a:avLst/>
          </a:prstGeom>
          <a:noFill/>
        </p:spPr>
      </p:pic>
      <p:pic>
        <p:nvPicPr>
          <p:cNvPr id="2211" name="Picture 163" descr="j0407856[2]"/>
          <p:cNvPicPr>
            <a:picLocks noChangeAspect="1" noChangeArrowheads="1"/>
          </p:cNvPicPr>
          <p:nvPr/>
        </p:nvPicPr>
        <p:blipFill>
          <a:blip r:embed="rId24"/>
          <a:srcRect/>
          <a:stretch>
            <a:fillRect/>
          </a:stretch>
        </p:blipFill>
        <p:spPr bwMode="auto">
          <a:xfrm>
            <a:off x="4191000" y="3352800"/>
            <a:ext cx="896938" cy="1082675"/>
          </a:xfrm>
          <a:prstGeom prst="rect">
            <a:avLst/>
          </a:prstGeom>
          <a:noFill/>
        </p:spPr>
      </p:pic>
      <p:pic>
        <p:nvPicPr>
          <p:cNvPr id="2212" name="Picture 164" descr="hh02331_[1]"/>
          <p:cNvPicPr>
            <a:picLocks noChangeAspect="1" noChangeArrowheads="1"/>
          </p:cNvPicPr>
          <p:nvPr/>
        </p:nvPicPr>
        <p:blipFill>
          <a:blip r:embed="rId25"/>
          <a:srcRect/>
          <a:stretch>
            <a:fillRect/>
          </a:stretch>
        </p:blipFill>
        <p:spPr bwMode="auto">
          <a:xfrm>
            <a:off x="4191000" y="6172200"/>
            <a:ext cx="1066800" cy="1006475"/>
          </a:xfrm>
          <a:prstGeom prst="rect">
            <a:avLst/>
          </a:prstGeom>
          <a:noFill/>
        </p:spPr>
      </p:pic>
      <p:pic>
        <p:nvPicPr>
          <p:cNvPr id="2213" name="Picture 165" descr="GLASS45"/>
          <p:cNvPicPr>
            <a:picLocks noChangeAspect="1" noChangeArrowheads="1"/>
          </p:cNvPicPr>
          <p:nvPr/>
        </p:nvPicPr>
        <p:blipFill>
          <a:blip r:embed="rId26"/>
          <a:srcRect/>
          <a:stretch>
            <a:fillRect/>
          </a:stretch>
        </p:blipFill>
        <p:spPr bwMode="auto">
          <a:xfrm>
            <a:off x="2895600" y="4724400"/>
            <a:ext cx="1042988" cy="1044575"/>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256</TotalTime>
  <Words>116</Words>
  <Application>Microsoft Office PowerPoint</Application>
  <PresentationFormat>On-screen Show (4:3)</PresentationFormat>
  <Paragraphs>2</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Default Design</vt:lpstr>
      <vt:lpstr>Slide 1</vt:lpstr>
    </vt:vector>
  </TitlesOfParts>
  <Company>personal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 Widergren</dc:creator>
  <cp:lastModifiedBy>rmoncada</cp:lastModifiedBy>
  <cp:revision>14</cp:revision>
  <dcterms:created xsi:type="dcterms:W3CDTF">2008-01-06T11:36:31Z</dcterms:created>
  <dcterms:modified xsi:type="dcterms:W3CDTF">2010-11-12T16:56:03Z</dcterms:modified>
</cp:coreProperties>
</file>