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cf7df04800_0_2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cf7df04800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cfcc5b6ed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cfcc5b6ed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d0ac21caa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d0ac21caa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d0ac21caa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d0ac21caa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d101c5ae3c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d101c5ae3c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chesterfieldschool.com/Page/3319" TargetMode="External"/><Relationship Id="rId4" Type="http://schemas.openxmlformats.org/officeDocument/2006/relationships/hyperlink" Target="https://www.chesterfieldschool.com/Page/3319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chesterfieldschool.com/Page/3319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chesterfieldschool.com/Page/3319" TargetMode="External"/><Relationship Id="rId4" Type="http://schemas.openxmlformats.org/officeDocument/2006/relationships/hyperlink" Target="https://www.chesterfieldschool.com/Page/3319" TargetMode="External"/><Relationship Id="rId5" Type="http://schemas.openxmlformats.org/officeDocument/2006/relationships/hyperlink" Target="https://www.chesterfieldschool.com/Page/3319" TargetMode="External"/><Relationship Id="rId6" Type="http://schemas.openxmlformats.org/officeDocument/2006/relationships/hyperlink" Target="https://im.kendallhunt.com/k5/teachers/teacher-guide/how-to-use-the-material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FA8DC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Support Your Child at Home</a:t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Kristen McIntyre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FA8DC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Hidden Math Practices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Resources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FA8DC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Explanations</a:t>
            </a:r>
            <a:endParaRPr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2400250" y="1352075"/>
            <a:ext cx="6321600" cy="17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be pictures, numbers, and words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Support explanations with reasoning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</a:t>
            </a:r>
            <a:r>
              <a:rPr lang="en" u="sng">
                <a:solidFill>
                  <a:schemeClr val="hlink"/>
                </a:solidFill>
                <a:hlinkClick r:id="rId3"/>
              </a:rPr>
              <a:t>content vocabulary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how is not as important as the why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Quality versus quantity</a:t>
            </a:r>
            <a:endParaRPr/>
          </a:p>
        </p:txBody>
      </p:sp>
      <p:sp>
        <p:nvSpPr>
          <p:cNvPr id="86" name="Google Shape;86;p15"/>
          <p:cNvSpPr txBox="1"/>
          <p:nvPr/>
        </p:nvSpPr>
        <p:spPr>
          <a:xfrm>
            <a:off x="2400250" y="3248400"/>
            <a:ext cx="67110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Strategy: </a:t>
            </a:r>
            <a:endParaRPr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Rethink “more” - add more depth to  problems</a:t>
            </a:r>
            <a:endParaRPr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View </a:t>
            </a:r>
            <a:r>
              <a:rPr lang="en" sz="18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4"/>
              </a:rPr>
              <a:t>Parent Support Materials  and Parent Support Videos</a:t>
            </a:r>
            <a:endParaRPr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Ask teachers for an example problem</a:t>
            </a:r>
            <a:endParaRPr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Start with verbal explanations before written explanations</a:t>
            </a:r>
            <a:endParaRPr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FA8DC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Mindset</a:t>
            </a:r>
            <a:endParaRPr/>
          </a:p>
        </p:txBody>
      </p:sp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2400250" y="1313575"/>
            <a:ext cx="6321600" cy="20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Everyone is a mathematician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are all different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Wrong answers are okay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Making mistakes is okay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Erasing math work is not necessary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Should try</a:t>
            </a:r>
            <a:r>
              <a:rPr lang="en"/>
              <a:t> </a:t>
            </a:r>
            <a:endParaRPr/>
          </a:p>
        </p:txBody>
      </p:sp>
      <p:sp>
        <p:nvSpPr>
          <p:cNvPr id="93" name="Google Shape;93;p16"/>
          <p:cNvSpPr txBox="1"/>
          <p:nvPr/>
        </p:nvSpPr>
        <p:spPr>
          <a:xfrm>
            <a:off x="2400250" y="3426400"/>
            <a:ext cx="67380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Strategy:</a:t>
            </a:r>
            <a:endParaRPr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Reinforce making mistakes is okay. That’s how we learn!</a:t>
            </a:r>
            <a:endParaRPr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Relate math to daily activities</a:t>
            </a:r>
            <a:endParaRPr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Play games that involve math</a:t>
            </a:r>
            <a:endParaRPr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FA8DC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Productive Struggle</a:t>
            </a:r>
            <a:endParaRPr/>
          </a:p>
        </p:txBody>
      </p:sp>
      <p:sp>
        <p:nvSpPr>
          <p:cNvPr id="99" name="Google Shape;99;p17"/>
          <p:cNvSpPr txBox="1"/>
          <p:nvPr>
            <p:ph idx="1" type="body"/>
          </p:nvPr>
        </p:nvSpPr>
        <p:spPr>
          <a:xfrm>
            <a:off x="2400250" y="1377725"/>
            <a:ext cx="6321600" cy="159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Wait time and think time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Need support to start, strategy, context, etc…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tears or shutting down</a:t>
            </a:r>
            <a:endParaRPr/>
          </a:p>
        </p:txBody>
      </p:sp>
      <p:sp>
        <p:nvSpPr>
          <p:cNvPr id="100" name="Google Shape;100;p17"/>
          <p:cNvSpPr txBox="1"/>
          <p:nvPr/>
        </p:nvSpPr>
        <p:spPr>
          <a:xfrm>
            <a:off x="2526900" y="3351275"/>
            <a:ext cx="6617100" cy="17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Strategy:</a:t>
            </a:r>
            <a:endParaRPr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Ask </a:t>
            </a:r>
            <a:r>
              <a:rPr lang="en" sz="18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open ended questions </a:t>
            </a:r>
            <a:r>
              <a:rPr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 talk about parts that are challenging</a:t>
            </a:r>
            <a:endParaRPr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Leave a brief note, as specific as possible, to the teacher</a:t>
            </a:r>
            <a:endParaRPr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FA8DC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106" name="Google Shape;106;p18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lt1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Illustrative Math Family Support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lt1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Open Ended Questions to Ask During Math Work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 u="sng">
                <a:solidFill>
                  <a:schemeClr val="lt1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Content Vocabulary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lt1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The Standards for Mathematical Practices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