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7" r:id="rId4"/>
    <p:sldId id="261" r:id="rId5"/>
    <p:sldId id="258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75C"/>
    <a:srgbClr val="50413A"/>
    <a:srgbClr val="B9A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CFDB-5EC8-4DC3-BA0F-598433C15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09A3B-1FD4-48C7-B85F-3CCA48BEF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82634-C12A-4C33-A46D-6C42A731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21F54-03A1-438F-AA08-5C3ED0C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595A-136F-45FA-AC19-F1A3F673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6583-BFCC-4C7E-9B3C-32E64044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0355-0AA6-423C-A062-91CBCE9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A7467-25BC-4053-8790-56207A6C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802BA-3992-4FE0-B650-B779931A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FE835-7055-4DBF-B393-D4714B6A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9DEC9E-2DD3-4B8B-ACA3-95C78E9DD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CD9B0-E0AB-41C9-84A0-61A434DDD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EE809-85EF-4D85-BD43-09E528B0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9810-4065-4F46-9DE0-5867B754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52A6B-4184-4F1C-BF63-4B885D65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8735-642E-486D-A0CB-94E37313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6095-7119-459D-A884-7CABCD5E9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51CD-95CF-49C3-8E79-92C67E23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24CED-874F-4424-B3DB-BF6E6CC6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8F481-4562-4190-A766-B2B7AEB9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5777-22B4-4F31-9F94-461CECD8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A6D38-29C0-4560-A885-FB8BE145B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D74F6-A8F4-4284-89F5-70408F82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76031-19ED-4F50-B7BB-2C0DE58E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F268-1A62-44F6-83B4-07C7E96D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292D-3817-40A4-B554-9CD37C59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64F6D-4346-46AE-8962-818CFC5B9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82DA9-F35B-4061-A251-80009CAB9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47D3-9B10-4E5D-B866-3EC1C8D1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1C492-1E94-42F2-B5E0-74360586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AB7D6-8C54-447F-AD9B-B89D64AA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9D29-9E4E-4E98-ADA9-63387042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651C7-B7B0-4434-8E5A-ED6CDDEE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61413-638F-4D28-9700-E7E9C3683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BF7F1-EF79-41CD-97FE-F3DAB1D9D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D942F-2403-4502-8962-8D0BA88F6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FB529-3F63-4400-A6D0-486624ED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D9A39-552B-4A99-A277-30EFF78D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A8E64-EC95-4465-83A0-30D601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DA98-44F6-4E40-BBD3-08A4D2A5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47607-619B-410F-9E2E-2DA0A947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A8FC0-A0EE-4FCE-B0EC-902282BE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6190D-00B9-49F1-BC60-32009F23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5201E-B870-4172-B3A1-32E6A29B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B45DB-C363-420E-9C75-05628387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4D4E4-DB9B-423C-8EEE-32226969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1F1A-D57F-4C72-B107-426A21A4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C8CB-8787-45C5-9703-8070C09D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60F36-9DD3-4242-B6EC-4FDFD1485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0CD7E-3FA8-4B27-B7D0-974207E1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56968-C587-45A0-9328-91141C60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935F7-2DDD-489C-9DDB-29B7EEC1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2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E80C-719E-43FB-A648-D7385704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C3C48-8ECC-4482-A7CE-71E8E50E5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A852F-6534-492D-B317-8B220ABAC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B6CD7-E8BA-4F49-97F1-3373A87E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B13EB-38EA-4F86-B956-57B7E6D0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CC9E6-1BCD-439D-B914-C98DE9D3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B9E83-BCAB-4104-A242-75813609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80151-F145-44E9-AEEE-91268DE8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66CD9-1318-42F6-9379-9F328AB93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FB5A-3DC3-4444-8110-E2FC47BD7C5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9D9E-4EC8-4F4A-B2BA-F3D6BC4EA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9E42E-10EF-4D23-B0F7-209C11511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1A5B-A513-46B2-8DBE-2368974E1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0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9700" y="152400"/>
            <a:ext cx="11849100" cy="6578600"/>
          </a:xfrm>
          <a:prstGeom prst="roundRect">
            <a:avLst/>
          </a:prstGeom>
          <a:noFill/>
          <a:ln w="76200">
            <a:solidFill>
              <a:srgbClr val="7E67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4040" r="10832" b="25119"/>
          <a:stretch/>
        </p:blipFill>
        <p:spPr>
          <a:xfrm>
            <a:off x="2444663" y="1355943"/>
            <a:ext cx="7302675" cy="41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0421" y="2321005"/>
            <a:ext cx="493115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Object</a:t>
            </a:r>
            <a:endParaRPr lang="en-US" sz="138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152400"/>
            <a:ext cx="4343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Draw an…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2335" y="5407561"/>
            <a:ext cx="8573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you are thankful for.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700" y="152400"/>
            <a:ext cx="11849100" cy="6578600"/>
          </a:xfrm>
          <a:prstGeom prst="roundRect">
            <a:avLst/>
          </a:prstGeom>
          <a:noFill/>
          <a:ln w="76200">
            <a:solidFill>
              <a:srgbClr val="7E67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5712" y="2321005"/>
            <a:ext cx="39805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Place</a:t>
            </a:r>
            <a:endParaRPr lang="en-US" sz="138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600" y="152400"/>
            <a:ext cx="3805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Draw a…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335" y="5407561"/>
            <a:ext cx="8573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you are thankful for.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9700" y="152400"/>
            <a:ext cx="11849100" cy="6578600"/>
          </a:xfrm>
          <a:prstGeom prst="roundRect">
            <a:avLst/>
          </a:prstGeom>
          <a:noFill/>
          <a:ln w="76200">
            <a:solidFill>
              <a:srgbClr val="7E67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0159" y="2321005"/>
            <a:ext cx="521168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Animal</a:t>
            </a:r>
            <a:endParaRPr lang="en-US" sz="138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152400"/>
            <a:ext cx="4343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Draw an…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2335" y="5407561"/>
            <a:ext cx="8573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you are thankful for.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700" y="152400"/>
            <a:ext cx="11849100" cy="6578600"/>
          </a:xfrm>
          <a:prstGeom prst="roundRect">
            <a:avLst/>
          </a:prstGeom>
          <a:noFill/>
          <a:ln w="76200">
            <a:solidFill>
              <a:srgbClr val="7E67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574" y="2321005"/>
            <a:ext cx="37688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Food</a:t>
            </a:r>
            <a:endParaRPr lang="en-US" sz="138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152400"/>
            <a:ext cx="3805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Draw a…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2335" y="5407561"/>
            <a:ext cx="8573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you are thankful for.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700" y="152400"/>
            <a:ext cx="11849100" cy="6578600"/>
          </a:xfrm>
          <a:prstGeom prst="roundRect">
            <a:avLst/>
          </a:prstGeom>
          <a:noFill/>
          <a:ln w="76200">
            <a:solidFill>
              <a:srgbClr val="7E67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3477" y="2321005"/>
            <a:ext cx="50850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Person</a:t>
            </a:r>
            <a:endParaRPr lang="en-US" sz="138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152400"/>
            <a:ext cx="3805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Draw a…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2335" y="5407561"/>
            <a:ext cx="8573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50413A"/>
                </a:solidFill>
              </a:rPr>
              <a:t>you are thankful for.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50413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9700" y="152400"/>
            <a:ext cx="11849100" cy="6578600"/>
          </a:xfrm>
          <a:prstGeom prst="roundRect">
            <a:avLst/>
          </a:prstGeom>
          <a:noFill/>
          <a:ln w="76200">
            <a:solidFill>
              <a:srgbClr val="7E67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45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Noyes</dc:creator>
  <cp:lastModifiedBy>Samantha Noyes</cp:lastModifiedBy>
  <cp:revision>7</cp:revision>
  <dcterms:created xsi:type="dcterms:W3CDTF">2017-11-05T18:21:44Z</dcterms:created>
  <dcterms:modified xsi:type="dcterms:W3CDTF">2017-11-07T22:58:32Z</dcterms:modified>
</cp:coreProperties>
</file>