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2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6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8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0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6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7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15175-62F9-4909-96B4-3BB6E91BFA35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7B16E-0535-4453-B9F9-2712ED56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2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eacherspayteachers.com/Store/Monster-Wrangler-Mike" TargetMode="External"/><Relationship Id="rId13" Type="http://schemas.openxmlformats.org/officeDocument/2006/relationships/image" Target="../media/image6.png"/><Relationship Id="rId18" Type="http://schemas.openxmlformats.org/officeDocument/2006/relationships/hyperlink" Target="http://teacherspayteachers.com/Store/redpepper" TargetMode="External"/><Relationship Id="rId26" Type="http://schemas.openxmlformats.org/officeDocument/2006/relationships/image" Target="../media/image13.png"/><Relationship Id="rId3" Type="http://schemas.openxmlformats.org/officeDocument/2006/relationships/image" Target="../media/image1.png"/><Relationship Id="rId21" Type="http://schemas.openxmlformats.org/officeDocument/2006/relationships/image" Target="../media/image10.jpeg"/><Relationship Id="rId7" Type="http://schemas.openxmlformats.org/officeDocument/2006/relationships/image" Target="../media/image3.png"/><Relationship Id="rId12" Type="http://schemas.openxmlformats.org/officeDocument/2006/relationships/hyperlink" Target="http://teacherspayteachers.com/Store/Teachers-Resource-Force" TargetMode="External"/><Relationship Id="rId17" Type="http://schemas.openxmlformats.org/officeDocument/2006/relationships/image" Target="../media/image8.jpeg"/><Relationship Id="rId25" Type="http://schemas.openxmlformats.org/officeDocument/2006/relationships/hyperlink" Target="http://www.teacherspayteachers.com/Store/Krista-Wallden" TargetMode="External"/><Relationship Id="rId2" Type="http://schemas.openxmlformats.org/officeDocument/2006/relationships/hyperlink" Target="http://teacherspayteachers.com/Store/Tessas-Designs" TargetMode="External"/><Relationship Id="rId16" Type="http://schemas.openxmlformats.org/officeDocument/2006/relationships/hyperlink" Target="http://teacherspayteachers.com/Store/Sticky-Foot-Studio" TargetMode="External"/><Relationship Id="rId20" Type="http://schemas.openxmlformats.org/officeDocument/2006/relationships/hyperlink" Target="http://www.teacherspayteachers.com/Store/Pink-Cat-Studi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eacherspayteachers.com/Store/Whimsy-Clips" TargetMode="External"/><Relationship Id="rId11" Type="http://schemas.openxmlformats.org/officeDocument/2006/relationships/image" Target="../media/image5.png"/><Relationship Id="rId24" Type="http://schemas.openxmlformats.org/officeDocument/2006/relationships/image" Target="../media/image1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image" Target="../media/image14.png"/><Relationship Id="rId10" Type="http://schemas.openxmlformats.org/officeDocument/2006/relationships/hyperlink" Target="http://teacherspayteachers.com/Store/The-3am-Teacher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teacherspayteachers.com/Store/Lidia-Barbosa-Clip-Art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teacherspayteachers.com/Store/Anchor-Me-Designs" TargetMode="External"/><Relationship Id="rId22" Type="http://schemas.openxmlformats.org/officeDocument/2006/relationships/hyperlink" Target="http://www.teacherspayteachers.com/Store/Teacher-Laura" TargetMode="External"/><Relationship Id="rId27" Type="http://schemas.openxmlformats.org/officeDocument/2006/relationships/hyperlink" Target="http://www.teacherspayteachers.com/Store/Hello-Litera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617188"/>
              </p:ext>
            </p:extLst>
          </p:nvPr>
        </p:nvGraphicFramePr>
        <p:xfrm>
          <a:off x="256456" y="1512185"/>
          <a:ext cx="8449133" cy="4743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3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243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Literacy</a:t>
                      </a:r>
                    </a:p>
                    <a:p>
                      <a:pPr algn="ctr"/>
                      <a:r>
                        <a:rPr lang="en-US" sz="1100" b="1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Activities</a:t>
                      </a:r>
                      <a:endParaRPr lang="en-US" sz="1100" b="1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Write a poem or book about fall, Halloween, or another October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topic.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Create a drawing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, painting, sculpture, or other art piece about an October outing or activity.  Write a story about your art.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Keep an October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journal.  Write and draw about the things you do in October.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Read a book related to fall or October and prepare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a report, PowerPoint, poster, etc. to present to the class.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4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Math</a:t>
                      </a:r>
                      <a:r>
                        <a:rPr lang="en-US" sz="1100" b="1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Activities</a:t>
                      </a:r>
                      <a:endParaRPr lang="en-US" sz="1100" b="1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Create a math game using numbers, addition, subtraction facts, etc.  Include materials and directions so that you can share it with the class.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Plan a fall or Halloween party.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How many people will you invite?  How many plates, forks, napkins, and cups will you need? </a:t>
                      </a:r>
                    </a:p>
                    <a:p>
                      <a:pPr algn="ctr"/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Try  estimating the cost of these supplies.  Share your plan with the class in a report, PowerPoint, etc.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Create a multistep story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problem involving fall or October events or objects.  Make a worksheet, poster, or PowerPoint with the problem on it so that you can share it with the class.  Create an answer sheet as well. 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Find a yummy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fall recipe to make with a grown up at home.  Gather and measure ingredients carefully.  Take or draw pictures to show each step that you complete.  Share the pictures and recipe with the class.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05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Science </a:t>
                      </a:r>
                    </a:p>
                    <a:p>
                      <a:pPr algn="ctr"/>
                      <a:r>
                        <a:rPr lang="en-US" sz="1100" b="1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Activities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Plan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and plant a fall container garden.  What kinds of plants will adapt to the fall weather?  What are the needs of the plants?</a:t>
                      </a:r>
                    </a:p>
                    <a:p>
                      <a:pPr algn="ctr"/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Create a report, poster, PowerPoint, etc. to share what you did with the class.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 Research pumpkins on the internet and with books.  What can you do with the different parts of a pumpkin?  Investigate a real pumpkin inside and out with a grown up to learn more.  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Research the life cycle of a pumpkin, apple,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 or other fall crop. </a:t>
                      </a:r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Create a diagram, brochure, poster, etc. of the life cycle of that crop.  Investigate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the real crop you choose with a grown up.  What did you find out?  Present your findings to the class.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Observe leaves throughout the month.  Why</a:t>
                      </a:r>
                      <a:r>
                        <a:rPr lang="en-US" sz="1100" baseline="0" dirty="0">
                          <a:latin typeface="LeebysLoveHero" panose="02000603000000000000" pitchFamily="2" charset="0"/>
                          <a:ea typeface="LeebysLoveHero" panose="02000603000000000000" pitchFamily="2" charset="0"/>
                        </a:rPr>
                        <a:t> do leaves change color in the fall?  Research this using books, the internet, and other sources.  Create a book, diagram, PowerPoint, etc. about your findings.</a:t>
                      </a:r>
                      <a:endParaRPr lang="en-US" sz="1100" dirty="0">
                        <a:latin typeface="LeebysLoveHero" panose="02000603000000000000" pitchFamily="2" charset="0"/>
                        <a:ea typeface="LeebysLoveHero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9349" y="158703"/>
            <a:ext cx="70952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October Enrichment Choice Board</a:t>
            </a:r>
          </a:p>
          <a:p>
            <a:pPr algn="ctr"/>
            <a:r>
              <a:rPr lang="en-US" sz="1400" b="1" i="1" dirty="0">
                <a:latin typeface="LeebysLoveHero" panose="02000603000000000000" pitchFamily="2" charset="0"/>
                <a:ea typeface="LeebysLoveHero" panose="02000603000000000000" pitchFamily="2" charset="0"/>
              </a:rPr>
              <a:t>These activities are optional.</a:t>
            </a:r>
            <a:r>
              <a:rPr lang="en-US" sz="1400" dirty="0">
                <a:latin typeface="LeebysLoveHero" panose="02000603000000000000" pitchFamily="2" charset="0"/>
                <a:ea typeface="LeebysLoveHero" panose="02000603000000000000" pitchFamily="2" charset="0"/>
              </a:rPr>
              <a:t>  If you would like to work on one or more, please let me know and we will schedule a time for your child to present to the class in early November.  Have fun!</a:t>
            </a:r>
          </a:p>
        </p:txBody>
      </p:sp>
    </p:spTree>
    <p:extLst>
      <p:ext uri="{BB962C8B-B14F-4D97-AF65-F5344CB8AC3E}">
        <p14:creationId xmlns:p14="http://schemas.microsoft.com/office/powerpoint/2010/main" val="104365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4724" y="285145"/>
            <a:ext cx="367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Graphics by:</a:t>
            </a:r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6" y="4475093"/>
            <a:ext cx="1254555" cy="1186671"/>
          </a:xfrm>
          <a:prstGeom prst="rect">
            <a:avLst/>
          </a:prstGeom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3" y="529338"/>
            <a:ext cx="1342301" cy="1301620"/>
          </a:xfrm>
          <a:prstGeom prst="rect">
            <a:avLst/>
          </a:prstGeom>
        </p:spPr>
      </p:pic>
      <p:pic>
        <p:nvPicPr>
          <p:cNvPr id="7" name="Picture 6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234" y="529338"/>
            <a:ext cx="1533698" cy="1571106"/>
          </a:xfrm>
          <a:prstGeom prst="rect">
            <a:avLst/>
          </a:prstGeom>
        </p:spPr>
      </p:pic>
      <p:pic>
        <p:nvPicPr>
          <p:cNvPr id="8" name="Picture 7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272" y="798824"/>
            <a:ext cx="1445171" cy="1481419"/>
          </a:xfrm>
          <a:prstGeom prst="rect">
            <a:avLst/>
          </a:prstGeom>
        </p:spPr>
      </p:pic>
      <p:pic>
        <p:nvPicPr>
          <p:cNvPr id="9" name="Picture 8">
            <a:hlinkClick r:id="rId10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12" y="3155661"/>
            <a:ext cx="1554300" cy="1014171"/>
          </a:xfrm>
          <a:prstGeom prst="rect">
            <a:avLst/>
          </a:prstGeom>
        </p:spPr>
      </p:pic>
      <p:pic>
        <p:nvPicPr>
          <p:cNvPr id="11" name="Picture 10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40" y="2443906"/>
            <a:ext cx="1604942" cy="1643878"/>
          </a:xfrm>
          <a:prstGeom prst="rect">
            <a:avLst/>
          </a:prstGeom>
        </p:spPr>
      </p:pic>
      <p:pic>
        <p:nvPicPr>
          <p:cNvPr id="13" name="Picture 12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358" y="3886829"/>
            <a:ext cx="1388582" cy="1500173"/>
          </a:xfrm>
          <a:prstGeom prst="rect">
            <a:avLst/>
          </a:prstGeom>
        </p:spPr>
      </p:pic>
      <p:pic>
        <p:nvPicPr>
          <p:cNvPr id="2" name="Picture 1">
            <a:hlinkClick r:id="rId16"/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416" y="1854464"/>
            <a:ext cx="1504188" cy="1310332"/>
          </a:xfrm>
          <a:prstGeom prst="rect">
            <a:avLst/>
          </a:prstGeom>
        </p:spPr>
      </p:pic>
      <p:pic>
        <p:nvPicPr>
          <p:cNvPr id="3" name="Picture 2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003" y="1985295"/>
            <a:ext cx="1388582" cy="1280550"/>
          </a:xfrm>
          <a:prstGeom prst="rect">
            <a:avLst/>
          </a:prstGeom>
        </p:spPr>
      </p:pic>
      <p:pic>
        <p:nvPicPr>
          <p:cNvPr id="10" name="Picture 9">
            <a:hlinkClick r:id="rId20"/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164" y="5366400"/>
            <a:ext cx="1417768" cy="1095448"/>
          </a:xfrm>
          <a:prstGeom prst="rect">
            <a:avLst/>
          </a:prstGeom>
        </p:spPr>
      </p:pic>
      <p:pic>
        <p:nvPicPr>
          <p:cNvPr id="12" name="Picture 11">
            <a:hlinkClick r:id="rId22"/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859" y="5178961"/>
            <a:ext cx="1620277" cy="12242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553" y="4338677"/>
            <a:ext cx="1418170" cy="1232448"/>
          </a:xfrm>
          <a:prstGeom prst="rect">
            <a:avLst/>
          </a:prstGeom>
        </p:spPr>
      </p:pic>
      <p:pic>
        <p:nvPicPr>
          <p:cNvPr id="15" name="Picture 14">
            <a:hlinkClick r:id="rId25"/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773" y="3988998"/>
            <a:ext cx="1509206" cy="1194107"/>
          </a:xfrm>
          <a:prstGeom prst="rect">
            <a:avLst/>
          </a:prstGeom>
        </p:spPr>
      </p:pic>
      <p:pic>
        <p:nvPicPr>
          <p:cNvPr id="19" name="Picture 18">
            <a:hlinkClick r:id="rId27"/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234" y="2314101"/>
            <a:ext cx="1606474" cy="13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1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479</Words>
  <Application>Microsoft Macintosh PowerPoint</Application>
  <PresentationFormat>Letter Paper (8.5x11 in)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LeebysLoveHero</vt:lpstr>
      <vt:lpstr>Office Theme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Karen</dc:creator>
  <cp:lastModifiedBy>ndimaiuta77@gmail.com</cp:lastModifiedBy>
  <cp:revision>14</cp:revision>
  <dcterms:created xsi:type="dcterms:W3CDTF">2015-09-26T14:54:06Z</dcterms:created>
  <dcterms:modified xsi:type="dcterms:W3CDTF">2020-09-15T15:36:05Z</dcterms:modified>
</cp:coreProperties>
</file>